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83" r:id="rId5"/>
  </p:sldIdLst>
  <p:sldSz cx="10058400" cy="77724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92" userDrawn="1">
          <p15:clr>
            <a:srgbClr val="A4A3A4"/>
          </p15:clr>
        </p15:guide>
        <p15:guide id="2" pos="1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9FF"/>
    <a:srgbClr val="006BD6"/>
    <a:srgbClr val="82B813"/>
    <a:srgbClr val="EA59F9"/>
    <a:srgbClr val="4F00C4"/>
    <a:srgbClr val="E110F6"/>
    <a:srgbClr val="127FDE"/>
    <a:srgbClr val="57CBFF"/>
    <a:srgbClr val="CEF286"/>
    <a:srgbClr val="43C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51" autoAdjust="0"/>
    <p:restoredTop sz="94652" autoAdjust="0"/>
  </p:normalViewPr>
  <p:slideViewPr>
    <p:cSldViewPr snapToGrid="0">
      <p:cViewPr varScale="1">
        <p:scale>
          <a:sx n="55" d="100"/>
          <a:sy n="55" d="100"/>
        </p:scale>
        <p:origin x="1380" y="66"/>
      </p:cViewPr>
      <p:guideLst>
        <p:guide orient="horz" pos="792"/>
        <p:guide pos="10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notesViewPr>
    <p:cSldViewPr snapToGrid="0">
      <p:cViewPr varScale="1">
        <p:scale>
          <a:sx n="79" d="100"/>
          <a:sy n="79" d="100"/>
        </p:scale>
        <p:origin x="2227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52D58D5-00AD-42F3-A9DF-68CFCDA7F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7D2345-1E74-47FF-8DFE-436FF13379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B347C1-6077-46F8-81B7-62214008D1B3}" type="datetimeFigureOut">
              <a:rPr lang="en-US" smtClean="0"/>
              <a:t>7/29/2023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419CAC-621D-4C63-A8D7-2C2D93B63E1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879851-F06C-41A9-8ECD-EF2D9A88B27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0D4DD0-CDC8-413E-8BD7-AF1815EF4F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8288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8ABDA-1FDD-4165-B5CD-F0088F180AA7}" type="datetimeFigureOut">
              <a:rPr lang="en-US" smtClean="0"/>
              <a:t>7/29/2023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74988" y="857250"/>
            <a:ext cx="2994025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7DF9D-86ED-4F45-9E0F-EC6EE65741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1E5BFD88-1CD9-4DF7-829A-80E91D2F27A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1919"/>
          <a:stretch/>
        </p:blipFill>
        <p:spPr>
          <a:xfrm>
            <a:off x="0" y="0"/>
            <a:ext cx="3385726" cy="77724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2A514F0-C260-44CA-80F1-9A2A362656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70000"/>
              </a:lnSpc>
              <a:defRPr lang="en-US" sz="6100">
                <a:solidFill>
                  <a:schemeClr val="accent1"/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marL="0" lvl="0" indent="0">
              <a:spcBef>
                <a:spcPts val="1133"/>
              </a:spcBef>
              <a:buFont typeface="Arial" panose="020B0604020202020204" pitchFamily="34" charset="0"/>
            </a:pPr>
            <a:r>
              <a:rPr lang="en-US" dirty="0"/>
              <a:t>Name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3A79EF7-37A5-4296-B28F-8CBDE541892F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F2E074-F855-444A-B731-BD32B2985F36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16">
            <a:extLst>
              <a:ext uri="{FF2B5EF4-FFF2-40B4-BE49-F238E27FC236}">
                <a16:creationId xmlns:a16="http://schemas.microsoft.com/office/drawing/2014/main" id="{E67082F8-E8EB-4A80-A936-B30A22C7D6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algn="ctr">
              <a:defRPr lang="en-US" sz="2400" dirty="0">
                <a:solidFill>
                  <a:schemeClr val="bg1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algn="ctr"/>
            <a:r>
              <a:rPr lang="en-US" dirty="0"/>
              <a:t>Click to edit Master text styles</a:t>
            </a:r>
          </a:p>
        </p:txBody>
      </p:sp>
      <p:sp>
        <p:nvSpPr>
          <p:cNvPr id="9" name="Text Placeholder 18">
            <a:extLst>
              <a:ext uri="{FF2B5EF4-FFF2-40B4-BE49-F238E27FC236}">
                <a16:creationId xmlns:a16="http://schemas.microsoft.com/office/drawing/2014/main" id="{CF79AF93-94F4-4F31-8DF7-940EC494F3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lvl1pPr>
              <a:defRPr lang="en-US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defTabSz="914400"/>
            <a:r>
              <a:rPr lang="en-US" dirty="0"/>
              <a:t>Click to edit Master text styles</a:t>
            </a:r>
          </a:p>
        </p:txBody>
      </p:sp>
      <p:sp>
        <p:nvSpPr>
          <p:cNvPr id="10" name="Text Placeholder 18">
            <a:extLst>
              <a:ext uri="{FF2B5EF4-FFF2-40B4-BE49-F238E27FC236}">
                <a16:creationId xmlns:a16="http://schemas.microsoft.com/office/drawing/2014/main" id="{FCF4207D-4CF5-41A5-8B89-EA645891691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en-US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8C0D45D4-6066-4D36-867E-55742C321BD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900DDD78-6271-4859-A6DF-CC9894C5625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9840439F-CF73-47A9-8933-10144D9A66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9131" y="6316084"/>
            <a:ext cx="2274888" cy="285690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>
              <a:defRPr lang="en-US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901CD3A2-71A3-4AF4-8084-763B112A68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7422" y="6316084"/>
            <a:ext cx="2281621" cy="285655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>
              <a:defRPr lang="en-US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8">
            <a:extLst>
              <a:ext uri="{FF2B5EF4-FFF2-40B4-BE49-F238E27FC236}">
                <a16:creationId xmlns:a16="http://schemas.microsoft.com/office/drawing/2014/main" id="{BE490FD0-68CB-49D4-8BF3-654FB16B613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5765" y="6601739"/>
            <a:ext cx="2274888" cy="215141"/>
          </a:xfrm>
          <a:prstGeom prst="rect">
            <a:avLst/>
          </a:prstGeom>
        </p:spPr>
        <p:txBody>
          <a:bodyPr tIns="45720">
            <a:noAutofit/>
          </a:bodyPr>
          <a:lstStyle>
            <a:lvl1pPr>
              <a:defRPr lang="en-US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70EDD509-BBFA-49AF-975D-5A1BA70175A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4056" y="6601739"/>
            <a:ext cx="2281621" cy="215115"/>
          </a:xfrm>
          <a:prstGeom prst="rect">
            <a:avLst/>
          </a:prstGeom>
        </p:spPr>
        <p:txBody>
          <a:bodyPr tIns="45720">
            <a:noAutofit/>
          </a:bodyPr>
          <a:lstStyle>
            <a:lvl1pPr>
              <a:defRPr lang="en-US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2661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street, sign&#10;&#10;Description automatically generated">
            <a:extLst>
              <a:ext uri="{FF2B5EF4-FFF2-40B4-BE49-F238E27FC236}">
                <a16:creationId xmlns:a16="http://schemas.microsoft.com/office/drawing/2014/main" id="{FCF4B469-C6C6-4FAD-9215-7B3459B82A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682" r="35428"/>
          <a:stretch/>
        </p:blipFill>
        <p:spPr>
          <a:xfrm>
            <a:off x="-3" y="0"/>
            <a:ext cx="3375159" cy="77724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74722F4-25CA-4683-BC0E-53CF74FEE8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70000"/>
              </a:lnSpc>
              <a:defRPr lang="en-US" sz="6100">
                <a:solidFill>
                  <a:schemeClr val="accent2"/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marL="0" lvl="0" indent="0">
              <a:spcBef>
                <a:spcPts val="1133"/>
              </a:spcBef>
              <a:buFont typeface="Arial" panose="020B0604020202020204" pitchFamily="34" charset="0"/>
            </a:pPr>
            <a:r>
              <a:rPr lang="en-US" dirty="0"/>
              <a:t>Name</a:t>
            </a:r>
          </a:p>
        </p:txBody>
      </p:sp>
      <p:sp>
        <p:nvSpPr>
          <p:cNvPr id="4" name="Text Placeholder 16">
            <a:extLst>
              <a:ext uri="{FF2B5EF4-FFF2-40B4-BE49-F238E27FC236}">
                <a16:creationId xmlns:a16="http://schemas.microsoft.com/office/drawing/2014/main" id="{5AAE75D7-3474-4261-BEF4-018EABFD80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2"/>
          </a:solidFill>
        </p:spPr>
        <p:txBody>
          <a:bodyPr anchor="ctr">
            <a:noAutofit/>
          </a:bodyPr>
          <a:lstStyle>
            <a:lvl1pPr algn="ctr">
              <a:defRPr lang="en-US" sz="2400" dirty="0">
                <a:solidFill>
                  <a:schemeClr val="bg1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algn="ctr"/>
            <a:r>
              <a:rPr lang="en-US" dirty="0"/>
              <a:t>Click to edit Master text styles</a:t>
            </a:r>
          </a:p>
        </p:txBody>
      </p:sp>
      <p:sp>
        <p:nvSpPr>
          <p:cNvPr id="5" name="Text Placeholder 18">
            <a:extLst>
              <a:ext uri="{FF2B5EF4-FFF2-40B4-BE49-F238E27FC236}">
                <a16:creationId xmlns:a16="http://schemas.microsoft.com/office/drawing/2014/main" id="{95AE4F95-4625-476F-8D33-A265FC81F35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lvl1pPr>
              <a:defRPr lang="en-US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defTabSz="914400"/>
            <a:r>
              <a:rPr lang="en-US" dirty="0"/>
              <a:t>Click to edit Master text styles</a:t>
            </a:r>
          </a:p>
        </p:txBody>
      </p:sp>
      <p:sp>
        <p:nvSpPr>
          <p:cNvPr id="6" name="Text Placeholder 18">
            <a:extLst>
              <a:ext uri="{FF2B5EF4-FFF2-40B4-BE49-F238E27FC236}">
                <a16:creationId xmlns:a16="http://schemas.microsoft.com/office/drawing/2014/main" id="{37AF8573-A37A-4948-88CB-173D887AA0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en-US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9C84541-8737-4AF4-A787-8BDC1A1FA1CC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E3EE0C1-1F01-4CF5-BBEA-36A1384487CD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8CB08DAF-FA04-4C34-961C-CDCAD79C1A3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358438CB-11E0-4825-BB1D-2BE7CB0AC9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D8E1B95A-A89B-4091-8C58-8FD589A967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9131" y="6316084"/>
            <a:ext cx="2274888" cy="285690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>
              <a:defRPr lang="en-US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18">
            <a:extLst>
              <a:ext uri="{FF2B5EF4-FFF2-40B4-BE49-F238E27FC236}">
                <a16:creationId xmlns:a16="http://schemas.microsoft.com/office/drawing/2014/main" id="{64EF8235-59EA-40F0-A730-D82B050C04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7422" y="6316084"/>
            <a:ext cx="2281621" cy="285655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>
              <a:defRPr lang="en-US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D8F876E4-7136-4C93-B55E-9D4E55CEF86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5765" y="6601739"/>
            <a:ext cx="2274888" cy="215141"/>
          </a:xfrm>
          <a:prstGeom prst="rect">
            <a:avLst/>
          </a:prstGeom>
        </p:spPr>
        <p:txBody>
          <a:bodyPr tIns="45720">
            <a:noAutofit/>
          </a:bodyPr>
          <a:lstStyle>
            <a:lvl1pPr>
              <a:defRPr lang="en-US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35E16950-E168-45FC-9DB4-EA02879834B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4056" y="6601739"/>
            <a:ext cx="2281621" cy="215115"/>
          </a:xfrm>
          <a:prstGeom prst="rect">
            <a:avLst/>
          </a:prstGeom>
        </p:spPr>
        <p:txBody>
          <a:bodyPr tIns="45720">
            <a:noAutofit/>
          </a:bodyPr>
          <a:lstStyle>
            <a:lvl1pPr>
              <a:defRPr lang="en-US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00219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building, curtain&#10;&#10;Description automatically generated">
            <a:extLst>
              <a:ext uri="{FF2B5EF4-FFF2-40B4-BE49-F238E27FC236}">
                <a16:creationId xmlns:a16="http://schemas.microsoft.com/office/drawing/2014/main" id="{49B79D9B-489E-4202-95B6-139C4AA5C8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0625" r="1303"/>
          <a:stretch/>
        </p:blipFill>
        <p:spPr>
          <a:xfrm>
            <a:off x="0" y="0"/>
            <a:ext cx="3385726" cy="7772400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42618866-5AC5-487C-B171-335BC67CCE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70000"/>
              </a:lnSpc>
              <a:defRPr lang="en-US" sz="6100">
                <a:solidFill>
                  <a:schemeClr val="accent3"/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marL="0" lvl="0" indent="0">
              <a:spcBef>
                <a:spcPts val="1133"/>
              </a:spcBef>
              <a:buFont typeface="Arial" panose="020B0604020202020204" pitchFamily="34" charset="0"/>
            </a:pPr>
            <a:r>
              <a:rPr lang="en-US" dirty="0"/>
              <a:t>Name</a:t>
            </a:r>
          </a:p>
        </p:txBody>
      </p:sp>
      <p:sp>
        <p:nvSpPr>
          <p:cNvPr id="10" name="Text Placeholder 16">
            <a:extLst>
              <a:ext uri="{FF2B5EF4-FFF2-40B4-BE49-F238E27FC236}">
                <a16:creationId xmlns:a16="http://schemas.microsoft.com/office/drawing/2014/main" id="{46333633-B51A-4758-B344-E254C149CF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algn="ctr">
              <a:defRPr lang="en-US" sz="2400" dirty="0">
                <a:solidFill>
                  <a:schemeClr val="bg1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algn="ctr"/>
            <a:r>
              <a:rPr lang="en-US" dirty="0"/>
              <a:t>Click to edit Master text styles</a:t>
            </a:r>
          </a:p>
        </p:txBody>
      </p:sp>
      <p:sp>
        <p:nvSpPr>
          <p:cNvPr id="11" name="Text Placeholder 18">
            <a:extLst>
              <a:ext uri="{FF2B5EF4-FFF2-40B4-BE49-F238E27FC236}">
                <a16:creationId xmlns:a16="http://schemas.microsoft.com/office/drawing/2014/main" id="{F895D6D5-DA30-4364-A5D5-B08A789B2E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lvl1pPr>
              <a:defRPr lang="en-US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defTabSz="914400"/>
            <a:r>
              <a:rPr lang="en-US" dirty="0"/>
              <a:t>Click to edit Master text styles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12159317-B7FB-4456-9D2E-571921EEF35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en-US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1E8C41F-8772-4CDF-8DE5-D5A03EB4D88F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4C4B220-D77E-426A-AE0E-B5683093BAC6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8">
            <a:extLst>
              <a:ext uri="{FF2B5EF4-FFF2-40B4-BE49-F238E27FC236}">
                <a16:creationId xmlns:a16="http://schemas.microsoft.com/office/drawing/2014/main" id="{EE708807-F53C-4524-83F2-8D63C891D0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6" name="Picture Placeholder 8">
            <a:extLst>
              <a:ext uri="{FF2B5EF4-FFF2-40B4-BE49-F238E27FC236}">
                <a16:creationId xmlns:a16="http://schemas.microsoft.com/office/drawing/2014/main" id="{AFAB1B52-FEB0-4D5B-8AB1-CD1B26D281E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7F232EAA-6D74-4394-81E1-90E0FFEF70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59131" y="6316084"/>
            <a:ext cx="2274888" cy="285690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>
              <a:defRPr lang="en-US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2D10E4E4-80C8-4B09-9997-E5939B76A7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07422" y="6316084"/>
            <a:ext cx="2281621" cy="285655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>
              <a:defRPr lang="en-US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8A1FA60-283B-4CF3-80DC-229E494D5D6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5765" y="6601739"/>
            <a:ext cx="2274888" cy="215141"/>
          </a:xfrm>
          <a:prstGeom prst="rect">
            <a:avLst/>
          </a:prstGeom>
        </p:spPr>
        <p:txBody>
          <a:bodyPr tIns="45720">
            <a:noAutofit/>
          </a:bodyPr>
          <a:lstStyle>
            <a:lvl1pPr>
              <a:defRPr lang="en-US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ext Placeholder 18">
            <a:extLst>
              <a:ext uri="{FF2B5EF4-FFF2-40B4-BE49-F238E27FC236}">
                <a16:creationId xmlns:a16="http://schemas.microsoft.com/office/drawing/2014/main" id="{571CDA75-25D2-4AF0-9CCC-B1198CFF9C1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4056" y="6601739"/>
            <a:ext cx="2281621" cy="215115"/>
          </a:xfrm>
          <a:prstGeom prst="rect">
            <a:avLst/>
          </a:prstGeom>
        </p:spPr>
        <p:txBody>
          <a:bodyPr tIns="45720">
            <a:noAutofit/>
          </a:bodyPr>
          <a:lstStyle>
            <a:lvl1pPr>
              <a:defRPr lang="en-US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08621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F9CC2DE-8805-43F0-8D6C-11140D8FB07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383280" cy="7772400"/>
          </a:xfrm>
          <a:custGeom>
            <a:avLst/>
            <a:gdLst>
              <a:gd name="connsiteX0" fmla="*/ 0 w 3383280"/>
              <a:gd name="connsiteY0" fmla="*/ 0 h 7772400"/>
              <a:gd name="connsiteX1" fmla="*/ 835237 w 3383280"/>
              <a:gd name="connsiteY1" fmla="*/ 0 h 7772400"/>
              <a:gd name="connsiteX2" fmla="*/ 835237 w 3383280"/>
              <a:gd name="connsiteY2" fmla="*/ 2610488 h 7772400"/>
              <a:gd name="connsiteX3" fmla="*/ 1666015 w 3383280"/>
              <a:gd name="connsiteY3" fmla="*/ 1836152 h 7772400"/>
              <a:gd name="connsiteX4" fmla="*/ 2513576 w 3383280"/>
              <a:gd name="connsiteY4" fmla="*/ 2610488 h 7772400"/>
              <a:gd name="connsiteX5" fmla="*/ 2513576 w 3383280"/>
              <a:gd name="connsiteY5" fmla="*/ 0 h 7772400"/>
              <a:gd name="connsiteX6" fmla="*/ 3383280 w 3383280"/>
              <a:gd name="connsiteY6" fmla="*/ 0 h 7772400"/>
              <a:gd name="connsiteX7" fmla="*/ 3383280 w 3383280"/>
              <a:gd name="connsiteY7" fmla="*/ 7772400 h 7772400"/>
              <a:gd name="connsiteX8" fmla="*/ 0 w 3383280"/>
              <a:gd name="connsiteY8" fmla="*/ 7772400 h 777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83280" h="7772400">
                <a:moveTo>
                  <a:pt x="0" y="0"/>
                </a:moveTo>
                <a:lnTo>
                  <a:pt x="835237" y="0"/>
                </a:lnTo>
                <a:lnTo>
                  <a:pt x="835237" y="2610488"/>
                </a:lnTo>
                <a:lnTo>
                  <a:pt x="1666015" y="1836152"/>
                </a:lnTo>
                <a:lnTo>
                  <a:pt x="2513576" y="2610488"/>
                </a:lnTo>
                <a:lnTo>
                  <a:pt x="2513576" y="0"/>
                </a:lnTo>
                <a:lnTo>
                  <a:pt x="3383280" y="0"/>
                </a:lnTo>
                <a:lnTo>
                  <a:pt x="3383280" y="7772400"/>
                </a:lnTo>
                <a:lnTo>
                  <a:pt x="0" y="7772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47FD433-61D6-4DEC-A15B-E17F511E8D9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34440" y="696118"/>
            <a:ext cx="914400" cy="9144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6FCCAC35-D002-41CD-90F5-E4151B3A2A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53699" y="2957666"/>
            <a:ext cx="5283200" cy="835428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70000"/>
              </a:lnSpc>
              <a:defRPr lang="en-US" sz="6100">
                <a:solidFill>
                  <a:schemeClr val="accent3"/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marL="0" lvl="0" indent="0">
              <a:spcBef>
                <a:spcPts val="1133"/>
              </a:spcBef>
              <a:buFont typeface="Arial" panose="020B0604020202020204" pitchFamily="34" charset="0"/>
            </a:pPr>
            <a:r>
              <a:rPr lang="en-US" dirty="0"/>
              <a:t>Name</a:t>
            </a:r>
          </a:p>
        </p:txBody>
      </p:sp>
      <p:sp>
        <p:nvSpPr>
          <p:cNvPr id="20" name="Text Placeholder 16">
            <a:extLst>
              <a:ext uri="{FF2B5EF4-FFF2-40B4-BE49-F238E27FC236}">
                <a16:creationId xmlns:a16="http://schemas.microsoft.com/office/drawing/2014/main" id="{35D8314D-3CAF-4973-9C49-80CCF3C3E4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59130" y="925763"/>
            <a:ext cx="3616325" cy="625475"/>
          </a:xfrm>
          <a:prstGeom prst="rect">
            <a:avLst/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>
              <a:defRPr lang="en-US" sz="2400" dirty="0">
                <a:solidFill>
                  <a:schemeClr val="bg1"/>
                </a:solidFill>
                <a:latin typeface="+mj-lt"/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algn="ctr"/>
            <a:r>
              <a:rPr lang="en-US" dirty="0"/>
              <a:t>Click to edit Master text styles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B12DA0C5-5308-4F9E-BCE9-994DCC0C9D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53699" y="2222229"/>
            <a:ext cx="2798763" cy="590931"/>
          </a:xfrm>
          <a:prstGeom prst="rect">
            <a:avLst/>
          </a:prstGeom>
          <a:noFill/>
        </p:spPr>
        <p:txBody>
          <a:bodyPr wrap="square">
            <a:noAutofit/>
          </a:bodyPr>
          <a:lstStyle>
            <a:lvl1pPr>
              <a:defRPr lang="en-US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 defTabSz="91440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F1D1DBCA-0C16-4875-9A6E-746D7D69C0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53700" y="3846665"/>
            <a:ext cx="4383718" cy="83542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lang="en-US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4190C4F-B2D3-480E-92EF-09E0B86ABBF9}"/>
              </a:ext>
            </a:extLst>
          </p:cNvPr>
          <p:cNvCxnSpPr>
            <a:cxnSpLocks/>
          </p:cNvCxnSpPr>
          <p:nvPr userDrawn="1"/>
        </p:nvCxnSpPr>
        <p:spPr>
          <a:xfrm>
            <a:off x="37591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FFA7677-AB67-4AFE-90A9-5198610AF585}"/>
              </a:ext>
            </a:extLst>
          </p:cNvPr>
          <p:cNvCxnSpPr>
            <a:cxnSpLocks/>
          </p:cNvCxnSpPr>
          <p:nvPr userDrawn="1"/>
        </p:nvCxnSpPr>
        <p:spPr>
          <a:xfrm>
            <a:off x="6413431" y="6297467"/>
            <a:ext cx="22808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770AA4F9-7E67-481F-822D-34EF163F081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795713" y="5648444"/>
            <a:ext cx="2241865" cy="649022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32" name="Picture Placeholder 8">
            <a:extLst>
              <a:ext uri="{FF2B5EF4-FFF2-40B4-BE49-F238E27FC236}">
                <a16:creationId xmlns:a16="http://schemas.microsoft.com/office/drawing/2014/main" id="{0EC2AA3F-8FF6-489F-9604-9C9584AC03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2461" y="5648445"/>
            <a:ext cx="2241865" cy="649021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6C2EE239-1E08-4EE4-B17E-82A545F40C6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9131" y="6318504"/>
            <a:ext cx="2274888" cy="285690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>
              <a:defRPr lang="en-US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8A1E1415-041F-49EF-A77E-7859C56FD03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07422" y="6318504"/>
            <a:ext cx="2281621" cy="285655"/>
          </a:xfrm>
          <a:prstGeom prst="rect">
            <a:avLst/>
          </a:prstGeom>
        </p:spPr>
        <p:txBody>
          <a:bodyPr bIns="0" anchor="ctr">
            <a:noAutofit/>
          </a:bodyPr>
          <a:lstStyle>
            <a:lvl1pPr>
              <a:defRPr lang="en-US" sz="14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18">
            <a:extLst>
              <a:ext uri="{FF2B5EF4-FFF2-40B4-BE49-F238E27FC236}">
                <a16:creationId xmlns:a16="http://schemas.microsoft.com/office/drawing/2014/main" id="{63B593A7-E56F-47AE-8EBC-5BD46753CF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759130" y="6547272"/>
            <a:ext cx="2274888" cy="215141"/>
          </a:xfrm>
          <a:prstGeom prst="rect">
            <a:avLst/>
          </a:prstGeom>
        </p:spPr>
        <p:txBody>
          <a:bodyPr tIns="45720">
            <a:noAutofit/>
          </a:bodyPr>
          <a:lstStyle>
            <a:lvl1pPr>
              <a:defRPr lang="en-US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18">
            <a:extLst>
              <a:ext uri="{FF2B5EF4-FFF2-40B4-BE49-F238E27FC236}">
                <a16:creationId xmlns:a16="http://schemas.microsoft.com/office/drawing/2014/main" id="{5C928899-AFC2-40B6-B78B-5AA83E10A0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07421" y="6547272"/>
            <a:ext cx="2281621" cy="215115"/>
          </a:xfrm>
          <a:prstGeom prst="rect">
            <a:avLst/>
          </a:prstGeom>
        </p:spPr>
        <p:txBody>
          <a:bodyPr tIns="45720">
            <a:noAutofit/>
          </a:bodyPr>
          <a:lstStyle>
            <a:lvl1pPr>
              <a:defRPr lang="en-US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9207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3596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</p:sldLayoutIdLst>
  <p:txStyles>
    <p:titleStyle>
      <a:lvl1pPr algn="l" defTabSz="103629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rgbClr val="8229FF"/>
          </a:solidFill>
          <a:latin typeface="+mj-lt"/>
          <a:ea typeface="+mj-ea"/>
          <a:cs typeface="+mj-cs"/>
        </a:defRPr>
      </a:lvl1pPr>
    </p:titleStyle>
    <p:bodyStyle>
      <a:lvl1pPr marL="0" indent="0" algn="l" defTabSz="1036290" rtl="0" eaLnBrk="1" latinLnBrk="0" hangingPunct="1">
        <a:lnSpc>
          <a:spcPct val="90000"/>
        </a:lnSpc>
        <a:spcBef>
          <a:spcPts val="1133"/>
        </a:spcBef>
        <a:buFont typeface="Arial" panose="020B0604020202020204" pitchFamily="34" charset="0"/>
        <a:buNone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sz="272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sz="2267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5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indent="0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None/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84979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367941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886086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404230" indent="-259072" algn="l" defTabSz="1036290" rtl="0" eaLnBrk="1" latinLnBrk="0" hangingPunct="1">
        <a:lnSpc>
          <a:spcPct val="90000"/>
        </a:lnSpc>
        <a:spcBef>
          <a:spcPts val="567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1pPr>
      <a:lvl2pPr marL="518145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1036290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3pPr>
      <a:lvl4pPr marL="155443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4pPr>
      <a:lvl5pPr marL="207257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5pPr>
      <a:lvl6pPr marL="2590724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6pPr>
      <a:lvl7pPr marL="3108869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7pPr>
      <a:lvl8pPr marL="3627013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58" algn="l" defTabSz="1036290" rtl="0" eaLnBrk="1" latinLnBrk="0" hangingPunct="1">
        <a:defRPr sz="2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16E2853-B8A9-407E-958D-C33D6B2A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3698" y="2831778"/>
            <a:ext cx="6246440" cy="838879"/>
          </a:xfrm>
        </p:spPr>
        <p:txBody>
          <a:bodyPr/>
          <a:lstStyle/>
          <a:p>
            <a:r>
              <a:rPr lang="en-US" sz="5500" dirty="0" err="1"/>
              <a:t>abc</a:t>
            </a:r>
            <a:endParaRPr lang="en-US" sz="5500" dirty="0"/>
          </a:p>
        </p:txBody>
      </p:sp>
      <p:sp>
        <p:nvSpPr>
          <p:cNvPr id="22" name="Flowchart: Off-page Connector 2" descr="flag">
            <a:extLst>
              <a:ext uri="{FF2B5EF4-FFF2-40B4-BE49-F238E27FC236}">
                <a16:creationId xmlns:a16="http://schemas.microsoft.com/office/drawing/2014/main" id="{52F69C9E-1899-4A90-9B36-102B00D749E3}"/>
              </a:ext>
            </a:extLst>
          </p:cNvPr>
          <p:cNvSpPr/>
          <p:nvPr/>
        </p:nvSpPr>
        <p:spPr>
          <a:xfrm>
            <a:off x="835237" y="0"/>
            <a:ext cx="1678339" cy="2610488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4950 w 10000"/>
              <a:gd name="connsiteY3" fmla="*/ 5627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4950" y="5627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Graphic 23" descr="Star">
            <a:extLst>
              <a:ext uri="{FF2B5EF4-FFF2-40B4-BE49-F238E27FC236}">
                <a16:creationId xmlns:a16="http://schemas.microsoft.com/office/drawing/2014/main" id="{D64033ED-9BA4-4949-B833-F6BB676E1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17206" y="800565"/>
            <a:ext cx="914400" cy="9144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6528C4-2A22-484E-9B82-0B348CD20F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Certificate of completion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5BBB7BE-0793-41A7-A82A-01EAD7804A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This is to certify that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3C4782D-229D-422A-9777-1A1B882292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755765" y="3824787"/>
            <a:ext cx="4487979" cy="1025756"/>
          </a:xfrm>
        </p:spPr>
        <p:txBody>
          <a:bodyPr/>
          <a:lstStyle/>
          <a:p>
            <a:r>
              <a:rPr lang="en-US" dirty="0"/>
              <a:t>has completed to satisfaction Accounting 101. Completed on date for 18 Continuing Education Credits.</a:t>
            </a:r>
          </a:p>
        </p:txBody>
      </p:sp>
      <p:pic>
        <p:nvPicPr>
          <p:cNvPr id="94" name="Picture Placeholder 93" descr="signature">
            <a:extLst>
              <a:ext uri="{FF2B5EF4-FFF2-40B4-BE49-F238E27FC236}">
                <a16:creationId xmlns:a16="http://schemas.microsoft.com/office/drawing/2014/main" id="{2B468C1A-775A-4041-A5CE-FAEFBD987DA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-18108" r="-18108"/>
          <a:stretch/>
        </p:blipFill>
        <p:spPr>
          <a:prstGeom prst="rect">
            <a:avLst/>
          </a:prstGeom>
        </p:spPr>
      </p:pic>
      <p:pic>
        <p:nvPicPr>
          <p:cNvPr id="96" name="Picture Placeholder 95" descr="signature">
            <a:extLst>
              <a:ext uri="{FF2B5EF4-FFF2-40B4-BE49-F238E27FC236}">
                <a16:creationId xmlns:a16="http://schemas.microsoft.com/office/drawing/2014/main" id="{6ED34D53-F645-4996-9F06-3B0BDF74D7C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t="-16243" b="-16243"/>
          <a:stretch/>
        </p:blipFill>
        <p:spPr>
          <a:prstGeom prst="rect">
            <a:avLst/>
          </a:prstGeom>
        </p:spPr>
      </p:pic>
      <p:sp>
        <p:nvSpPr>
          <p:cNvPr id="87" name="Text Placeholder 86">
            <a:extLst>
              <a:ext uri="{FF2B5EF4-FFF2-40B4-BE49-F238E27FC236}">
                <a16:creationId xmlns:a16="http://schemas.microsoft.com/office/drawing/2014/main" id="{9A02A828-A65A-4E5F-99C1-0CBA5E9190D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Anshu Benjaree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8D162707-ED47-4D50-8FC3-F488A47442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1400" b="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rPr>
              <a:t>Aiko Watanabe</a:t>
            </a:r>
            <a:endParaRPr lang="en-US" dirty="0"/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317ECDDE-F513-499A-A2ED-88BA9F5669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rPr>
              <a:t>Vice President</a:t>
            </a:r>
            <a:endParaRPr lang="en-US" dirty="0"/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3929AC4B-C06E-4296-9E4F-F0001B54D4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sz="1100" b="0" dirty="0">
                <a:solidFill>
                  <a:schemeClr val="bg1">
                    <a:lumMod val="50000"/>
                  </a:schemeClr>
                </a:solidFill>
                <a:ea typeface="Ebrima" panose="02000000000000000000" pitchFamily="2" charset="0"/>
                <a:cs typeface="Ebrima" panose="02000000000000000000" pitchFamily="2" charset="0"/>
              </a:rPr>
              <a:t>Director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9552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old Certificate">
      <a:dk1>
        <a:srgbClr val="7F7F7F"/>
      </a:dk1>
      <a:lt1>
        <a:sysClr val="window" lastClr="FFFFFF"/>
      </a:lt1>
      <a:dk2>
        <a:srgbClr val="44546A"/>
      </a:dk2>
      <a:lt2>
        <a:srgbClr val="E7E6E6"/>
      </a:lt2>
      <a:accent1>
        <a:srgbClr val="8229FF"/>
      </a:accent1>
      <a:accent2>
        <a:srgbClr val="82B813"/>
      </a:accent2>
      <a:accent3>
        <a:srgbClr val="006BD6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old Certificate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459618_win32_fixed" id="{41C9BE48-30B9-411F-9D03-2D3EE49C421A}" vid="{788AF1F6-6F61-4127-AA77-5A54B053ED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A594B8-F540-4998-9266-2E16701258F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4BAC57-FE26-412D-ADB5-082F75EC16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431E9B7-1CD3-4E40-85FD-2114F2445BA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</Words>
  <Application>Microsoft Office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Corbel</vt:lpstr>
      <vt:lpstr>Office Theme</vt:lpstr>
      <vt:lpstr>abc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2022-01-07T22:33:39Z</dcterms:created>
  <dcterms:modified xsi:type="dcterms:W3CDTF">2023-07-29T17:29:26Z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